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</p:sldIdLst>
  <p:sldSz cx="5713413" cy="99425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pos Parra, Andrea" initials="CPA" lastIdx="3" clrIdx="0">
    <p:extLst>
      <p:ext uri="{19B8F6BF-5375-455C-9EA6-DF929625EA0E}">
        <p15:presenceInfo xmlns:p15="http://schemas.microsoft.com/office/powerpoint/2012/main" userId="S-1-5-21-1078081533-854245398-1957994488-239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D6D1"/>
    <a:srgbClr val="1A5A28"/>
    <a:srgbClr val="178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1" autoAdjust="0"/>
    <p:restoredTop sz="94660"/>
  </p:normalViewPr>
  <p:slideViewPr>
    <p:cSldViewPr snapToGrid="0">
      <p:cViewPr varScale="1">
        <p:scale>
          <a:sx n="79" d="100"/>
          <a:sy n="79" d="100"/>
        </p:scale>
        <p:origin x="3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06" y="1627167"/>
            <a:ext cx="4856401" cy="3461467"/>
          </a:xfrm>
        </p:spPr>
        <p:txBody>
          <a:bodyPr anchor="b"/>
          <a:lstStyle>
            <a:lvl1pPr algn="ctr">
              <a:defRPr sz="37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177" y="5222121"/>
            <a:ext cx="4285060" cy="240047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659" indent="0" algn="ctr">
              <a:buNone/>
              <a:defRPr sz="1250"/>
            </a:lvl2pPr>
            <a:lvl3pPr marL="571317" indent="0" algn="ctr">
              <a:buNone/>
              <a:defRPr sz="1125"/>
            </a:lvl3pPr>
            <a:lvl4pPr marL="856976" indent="0" algn="ctr">
              <a:buNone/>
              <a:defRPr sz="1000"/>
            </a:lvl4pPr>
            <a:lvl5pPr marL="1142634" indent="0" algn="ctr">
              <a:buNone/>
              <a:defRPr sz="1000"/>
            </a:lvl5pPr>
            <a:lvl6pPr marL="1428293" indent="0" algn="ctr">
              <a:buNone/>
              <a:defRPr sz="1000"/>
            </a:lvl6pPr>
            <a:lvl7pPr marL="1713951" indent="0" algn="ctr">
              <a:buNone/>
              <a:defRPr sz="1000"/>
            </a:lvl7pPr>
            <a:lvl8pPr marL="1999610" indent="0" algn="ctr">
              <a:buNone/>
              <a:defRPr sz="1000"/>
            </a:lvl8pPr>
            <a:lvl9pPr marL="2285268" indent="0" algn="ctr">
              <a:buNone/>
              <a:defRPr sz="1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F774-B000-4F53-AE2C-760415D5A782}" type="datetimeFigureOut">
              <a:rPr lang="es-CL" smtClean="0"/>
              <a:t>28-10-24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35C4-C314-44B1-90C1-CBEAFFA168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99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F774-B000-4F53-AE2C-760415D5A782}" type="datetimeFigureOut">
              <a:rPr lang="es-CL" smtClean="0"/>
              <a:t>28-10-24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35C4-C314-44B1-90C1-CBEAFFA168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456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8661" y="529347"/>
            <a:ext cx="1231955" cy="842582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798" y="529347"/>
            <a:ext cx="3624446" cy="842582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F774-B000-4F53-AE2C-760415D5A782}" type="datetimeFigureOut">
              <a:rPr lang="es-CL" smtClean="0"/>
              <a:t>28-10-24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35C4-C314-44B1-90C1-CBEAFFA168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513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F774-B000-4F53-AE2C-760415D5A782}" type="datetimeFigureOut">
              <a:rPr lang="es-CL" smtClean="0"/>
              <a:t>28-10-24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35C4-C314-44B1-90C1-CBEAFFA168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622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22" y="2478726"/>
            <a:ext cx="4927819" cy="4135809"/>
          </a:xfrm>
        </p:spPr>
        <p:txBody>
          <a:bodyPr anchor="b"/>
          <a:lstStyle>
            <a:lvl1pPr>
              <a:defRPr sz="37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822" y="6653661"/>
            <a:ext cx="4927819" cy="2174924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65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31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69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263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2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395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199961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52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F774-B000-4F53-AE2C-760415D5A782}" type="datetimeFigureOut">
              <a:rPr lang="es-CL" smtClean="0"/>
              <a:t>28-10-24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35C4-C314-44B1-90C1-CBEAFFA168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239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797" y="2646734"/>
            <a:ext cx="2428201" cy="630843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2415" y="2646734"/>
            <a:ext cx="2428201" cy="630843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F774-B000-4F53-AE2C-760415D5A782}" type="datetimeFigureOut">
              <a:rPr lang="es-CL" smtClean="0"/>
              <a:t>28-10-24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35C4-C314-44B1-90C1-CBEAFFA168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911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41" y="529349"/>
            <a:ext cx="4927819" cy="192176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542" y="2437297"/>
            <a:ext cx="2417041" cy="119448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659" indent="0">
              <a:buNone/>
              <a:defRPr sz="1250" b="1"/>
            </a:lvl2pPr>
            <a:lvl3pPr marL="571317" indent="0">
              <a:buNone/>
              <a:defRPr sz="1125" b="1"/>
            </a:lvl3pPr>
            <a:lvl4pPr marL="856976" indent="0">
              <a:buNone/>
              <a:defRPr sz="1000" b="1"/>
            </a:lvl4pPr>
            <a:lvl5pPr marL="1142634" indent="0">
              <a:buNone/>
              <a:defRPr sz="1000" b="1"/>
            </a:lvl5pPr>
            <a:lvl6pPr marL="1428293" indent="0">
              <a:buNone/>
              <a:defRPr sz="1000" b="1"/>
            </a:lvl6pPr>
            <a:lvl7pPr marL="1713951" indent="0">
              <a:buNone/>
              <a:defRPr sz="1000" b="1"/>
            </a:lvl7pPr>
            <a:lvl8pPr marL="1999610" indent="0">
              <a:buNone/>
              <a:defRPr sz="1000" b="1"/>
            </a:lvl8pPr>
            <a:lvl9pPr marL="2285268" indent="0">
              <a:buNone/>
              <a:defRPr sz="10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542" y="3631779"/>
            <a:ext cx="2417041" cy="5341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2415" y="2437297"/>
            <a:ext cx="2428945" cy="119448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659" indent="0">
              <a:buNone/>
              <a:defRPr sz="1250" b="1"/>
            </a:lvl2pPr>
            <a:lvl3pPr marL="571317" indent="0">
              <a:buNone/>
              <a:defRPr sz="1125" b="1"/>
            </a:lvl3pPr>
            <a:lvl4pPr marL="856976" indent="0">
              <a:buNone/>
              <a:defRPr sz="1000" b="1"/>
            </a:lvl4pPr>
            <a:lvl5pPr marL="1142634" indent="0">
              <a:buNone/>
              <a:defRPr sz="1000" b="1"/>
            </a:lvl5pPr>
            <a:lvl6pPr marL="1428293" indent="0">
              <a:buNone/>
              <a:defRPr sz="1000" b="1"/>
            </a:lvl6pPr>
            <a:lvl7pPr marL="1713951" indent="0">
              <a:buNone/>
              <a:defRPr sz="1000" b="1"/>
            </a:lvl7pPr>
            <a:lvl8pPr marL="1999610" indent="0">
              <a:buNone/>
              <a:defRPr sz="1000" b="1"/>
            </a:lvl8pPr>
            <a:lvl9pPr marL="2285268" indent="0">
              <a:buNone/>
              <a:defRPr sz="10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2415" y="3631779"/>
            <a:ext cx="2428945" cy="5341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F774-B000-4F53-AE2C-760415D5A782}" type="datetimeFigureOut">
              <a:rPr lang="es-CL" smtClean="0"/>
              <a:t>28-10-24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35C4-C314-44B1-90C1-CBEAFFA168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738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F774-B000-4F53-AE2C-760415D5A782}" type="datetimeFigureOut">
              <a:rPr lang="es-CL" smtClean="0"/>
              <a:t>28-10-24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35C4-C314-44B1-90C1-CBEAFFA168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48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F774-B000-4F53-AE2C-760415D5A782}" type="datetimeFigureOut">
              <a:rPr lang="es-CL" smtClean="0"/>
              <a:t>28-10-24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35C4-C314-44B1-90C1-CBEAFFA168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554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42" y="662834"/>
            <a:ext cx="1842724" cy="2319920"/>
          </a:xfrm>
        </p:spPr>
        <p:txBody>
          <a:bodyPr anchor="b"/>
          <a:lstStyle>
            <a:lvl1pPr>
              <a:defRPr sz="19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945" y="1431540"/>
            <a:ext cx="2892415" cy="7065628"/>
          </a:xfrm>
        </p:spPr>
        <p:txBody>
          <a:bodyPr/>
          <a:lstStyle>
            <a:lvl1pPr>
              <a:defRPr sz="1999"/>
            </a:lvl1pPr>
            <a:lvl2pPr>
              <a:defRPr sz="1749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542" y="2982754"/>
            <a:ext cx="1842724" cy="5525921"/>
          </a:xfrm>
        </p:spPr>
        <p:txBody>
          <a:bodyPr/>
          <a:lstStyle>
            <a:lvl1pPr marL="0" indent="0">
              <a:buNone/>
              <a:defRPr sz="1000"/>
            </a:lvl1pPr>
            <a:lvl2pPr marL="285659" indent="0">
              <a:buNone/>
              <a:defRPr sz="875"/>
            </a:lvl2pPr>
            <a:lvl3pPr marL="571317" indent="0">
              <a:buNone/>
              <a:defRPr sz="750"/>
            </a:lvl3pPr>
            <a:lvl4pPr marL="856976" indent="0">
              <a:buNone/>
              <a:defRPr sz="625"/>
            </a:lvl4pPr>
            <a:lvl5pPr marL="1142634" indent="0">
              <a:buNone/>
              <a:defRPr sz="625"/>
            </a:lvl5pPr>
            <a:lvl6pPr marL="1428293" indent="0">
              <a:buNone/>
              <a:defRPr sz="625"/>
            </a:lvl6pPr>
            <a:lvl7pPr marL="1713951" indent="0">
              <a:buNone/>
              <a:defRPr sz="625"/>
            </a:lvl7pPr>
            <a:lvl8pPr marL="1999610" indent="0">
              <a:buNone/>
              <a:defRPr sz="625"/>
            </a:lvl8pPr>
            <a:lvl9pPr marL="2285268" indent="0">
              <a:buNone/>
              <a:defRPr sz="6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F774-B000-4F53-AE2C-760415D5A782}" type="datetimeFigureOut">
              <a:rPr lang="es-CL" smtClean="0"/>
              <a:t>28-10-24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35C4-C314-44B1-90C1-CBEAFFA168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241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42" y="662834"/>
            <a:ext cx="1842724" cy="2319920"/>
          </a:xfrm>
        </p:spPr>
        <p:txBody>
          <a:bodyPr anchor="b"/>
          <a:lstStyle>
            <a:lvl1pPr>
              <a:defRPr sz="19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8945" y="1431540"/>
            <a:ext cx="2892415" cy="7065628"/>
          </a:xfrm>
        </p:spPr>
        <p:txBody>
          <a:bodyPr anchor="t"/>
          <a:lstStyle>
            <a:lvl1pPr marL="0" indent="0">
              <a:buNone/>
              <a:defRPr sz="1999"/>
            </a:lvl1pPr>
            <a:lvl2pPr marL="285659" indent="0">
              <a:buNone/>
              <a:defRPr sz="1749"/>
            </a:lvl2pPr>
            <a:lvl3pPr marL="571317" indent="0">
              <a:buNone/>
              <a:defRPr sz="1500"/>
            </a:lvl3pPr>
            <a:lvl4pPr marL="856976" indent="0">
              <a:buNone/>
              <a:defRPr sz="1250"/>
            </a:lvl4pPr>
            <a:lvl5pPr marL="1142634" indent="0">
              <a:buNone/>
              <a:defRPr sz="1250"/>
            </a:lvl5pPr>
            <a:lvl6pPr marL="1428293" indent="0">
              <a:buNone/>
              <a:defRPr sz="1250"/>
            </a:lvl6pPr>
            <a:lvl7pPr marL="1713951" indent="0">
              <a:buNone/>
              <a:defRPr sz="1250"/>
            </a:lvl7pPr>
            <a:lvl8pPr marL="1999610" indent="0">
              <a:buNone/>
              <a:defRPr sz="1250"/>
            </a:lvl8pPr>
            <a:lvl9pPr marL="2285268" indent="0">
              <a:buNone/>
              <a:defRPr sz="125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542" y="2982754"/>
            <a:ext cx="1842724" cy="5525921"/>
          </a:xfrm>
        </p:spPr>
        <p:txBody>
          <a:bodyPr/>
          <a:lstStyle>
            <a:lvl1pPr marL="0" indent="0">
              <a:buNone/>
              <a:defRPr sz="1000"/>
            </a:lvl1pPr>
            <a:lvl2pPr marL="285659" indent="0">
              <a:buNone/>
              <a:defRPr sz="875"/>
            </a:lvl2pPr>
            <a:lvl3pPr marL="571317" indent="0">
              <a:buNone/>
              <a:defRPr sz="750"/>
            </a:lvl3pPr>
            <a:lvl4pPr marL="856976" indent="0">
              <a:buNone/>
              <a:defRPr sz="625"/>
            </a:lvl4pPr>
            <a:lvl5pPr marL="1142634" indent="0">
              <a:buNone/>
              <a:defRPr sz="625"/>
            </a:lvl5pPr>
            <a:lvl6pPr marL="1428293" indent="0">
              <a:buNone/>
              <a:defRPr sz="625"/>
            </a:lvl6pPr>
            <a:lvl7pPr marL="1713951" indent="0">
              <a:buNone/>
              <a:defRPr sz="625"/>
            </a:lvl7pPr>
            <a:lvl8pPr marL="1999610" indent="0">
              <a:buNone/>
              <a:defRPr sz="625"/>
            </a:lvl8pPr>
            <a:lvl9pPr marL="2285268" indent="0">
              <a:buNone/>
              <a:defRPr sz="6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F774-B000-4F53-AE2C-760415D5A782}" type="datetimeFigureOut">
              <a:rPr lang="es-CL" smtClean="0"/>
              <a:t>28-10-24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35C4-C314-44B1-90C1-CBEAFFA168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502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797" y="529349"/>
            <a:ext cx="4927819" cy="1921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797" y="2646734"/>
            <a:ext cx="4927819" cy="6308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797" y="9215239"/>
            <a:ext cx="1285518" cy="52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4F774-B000-4F53-AE2C-760415D5A782}" type="datetimeFigureOut">
              <a:rPr lang="es-CL" smtClean="0"/>
              <a:t>28-10-24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2568" y="9215239"/>
            <a:ext cx="1928277" cy="52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5098" y="9215239"/>
            <a:ext cx="1285518" cy="52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435C4-C314-44B1-90C1-CBEAFFA168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246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317" rtl="0" eaLnBrk="1" latinLnBrk="0" hangingPunct="1">
        <a:lnSpc>
          <a:spcPct val="90000"/>
        </a:lnSpc>
        <a:spcBef>
          <a:spcPct val="0"/>
        </a:spcBef>
        <a:buNone/>
        <a:defRPr sz="2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29" indent="-142829" algn="l" defTabSz="571317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1pPr>
      <a:lvl2pPr marL="428488" indent="-142829" algn="l" defTabSz="57131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146" indent="-142829" algn="l" defTabSz="57131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999805" indent="-142829" algn="l" defTabSz="57131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464" indent="-142829" algn="l" defTabSz="57131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122" indent="-142829" algn="l" defTabSz="57131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6781" indent="-142829" algn="l" defTabSz="57131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2439" indent="-142829" algn="l" defTabSz="57131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098" indent="-142829" algn="l" defTabSz="57131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31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659" algn="l" defTabSz="57131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317" algn="l" defTabSz="57131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6976" algn="l" defTabSz="57131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634" algn="l" defTabSz="57131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293" algn="l" defTabSz="57131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3951" algn="l" defTabSz="57131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99610" algn="l" defTabSz="57131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268" algn="l" defTabSz="57131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8316D02-2B88-874E-BFF6-3915A1453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59"/>
          <a:stretch/>
        </p:blipFill>
        <p:spPr>
          <a:xfrm>
            <a:off x="-1" y="587"/>
            <a:ext cx="5713413" cy="19625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08015" y="2285505"/>
            <a:ext cx="46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Segoe UI" panose="020B0502040204020203" pitchFamily="34" charset="0"/>
                <a:cs typeface="Segoe UI" panose="020B0502040204020203" pitchFamily="34" charset="0"/>
              </a:rPr>
              <a:t>En la siguiente página de esta presentación encontrarás el </a:t>
            </a:r>
            <a:r>
              <a:rPr lang="es-E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correo de inicio de la campaña de comportamientos “Si lo ves, dímelo”, </a:t>
            </a:r>
            <a:r>
              <a:rPr lang="es-ES" sz="1600" dirty="0">
                <a:latin typeface="Segoe UI" panose="020B0502040204020203" pitchFamily="34" charset="0"/>
                <a:cs typeface="Segoe UI" panose="020B0502040204020203" pitchFamily="34" charset="0"/>
              </a:rPr>
              <a:t>el que debes enviar a los colaboradores de tu empresa. </a:t>
            </a:r>
          </a:p>
          <a:p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E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Antes de enviarlo, debes insertar el logotipo de tu empresa </a:t>
            </a:r>
            <a:r>
              <a:rPr lang="es-ES" sz="1600" dirty="0">
                <a:latin typeface="Segoe UI" panose="020B0502040204020203" pitchFamily="34" charset="0"/>
                <a:cs typeface="Segoe UI" panose="020B0502040204020203" pitchFamily="34" charset="0"/>
              </a:rPr>
              <a:t>en el espacio indicado y posteriormente:</a:t>
            </a:r>
          </a:p>
          <a:p>
            <a:pPr marL="205249" indent="-205249">
              <a:buAutoNum type="arabicPeriod"/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78843" lvl="1" indent="-205249">
              <a:buAutoNum type="arabicPeriod"/>
            </a:pPr>
            <a:r>
              <a:rPr lang="es-ES" sz="1600" dirty="0">
                <a:latin typeface="Segoe UI" panose="020B0502040204020203" pitchFamily="34" charset="0"/>
                <a:cs typeface="Segoe UI" panose="020B0502040204020203" pitchFamily="34" charset="0"/>
              </a:rPr>
              <a:t>Hacer clic en menú: </a:t>
            </a:r>
            <a:r>
              <a:rPr lang="es-E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Archivo</a:t>
            </a:r>
          </a:p>
          <a:p>
            <a:pPr marL="478843" lvl="1" indent="-205249">
              <a:buAutoNum type="arabicPeriod"/>
            </a:pPr>
            <a:r>
              <a:rPr lang="es-ES" sz="1600" dirty="0">
                <a:latin typeface="Segoe UI" panose="020B0502040204020203" pitchFamily="34" charset="0"/>
                <a:cs typeface="Segoe UI" panose="020B0502040204020203" pitchFamily="34" charset="0"/>
              </a:rPr>
              <a:t>Hacer clic en </a:t>
            </a:r>
            <a:r>
              <a:rPr lang="es-E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“Exportar”</a:t>
            </a:r>
          </a:p>
          <a:p>
            <a:pPr marL="478843" lvl="1" indent="-205249">
              <a:buAutoNum type="arabicPeriod"/>
            </a:pPr>
            <a:r>
              <a:rPr lang="es-ES" sz="1600" dirty="0">
                <a:latin typeface="Segoe UI" panose="020B0502040204020203" pitchFamily="34" charset="0"/>
                <a:cs typeface="Segoe UI" panose="020B0502040204020203" pitchFamily="34" charset="0"/>
              </a:rPr>
              <a:t>Hacer clic en </a:t>
            </a:r>
            <a:r>
              <a:rPr lang="es-E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“Cambiar tipo de archivo”</a:t>
            </a:r>
          </a:p>
          <a:p>
            <a:pPr marL="478843" lvl="1" indent="-205249">
              <a:buAutoNum type="arabicPeriod"/>
            </a:pPr>
            <a:r>
              <a:rPr lang="es-ES" sz="1600" dirty="0">
                <a:latin typeface="Segoe UI" panose="020B0502040204020203" pitchFamily="34" charset="0"/>
                <a:cs typeface="Segoe UI" panose="020B0502040204020203" pitchFamily="34" charset="0"/>
              </a:rPr>
              <a:t>Hacer clic en </a:t>
            </a:r>
            <a:r>
              <a:rPr lang="es-E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“Formato de archivos de intercambio JPG”</a:t>
            </a:r>
          </a:p>
          <a:p>
            <a:pPr marL="478843" lvl="1" indent="-205249">
              <a:buAutoNum type="arabicPeriod"/>
            </a:pPr>
            <a:r>
              <a:rPr lang="es-ES" sz="1600" dirty="0">
                <a:latin typeface="Segoe UI" panose="020B0502040204020203" pitchFamily="34" charset="0"/>
                <a:cs typeface="Segoe UI" panose="020B0502040204020203" pitchFamily="34" charset="0"/>
              </a:rPr>
              <a:t>Hacer clic en </a:t>
            </a:r>
            <a:r>
              <a:rPr lang="es-E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“Guardar como”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Cuando tengas la imagen exportada como </a:t>
            </a:r>
            <a:r>
              <a:rPr lang="es-ES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jpg</a:t>
            </a:r>
            <a:r>
              <a:rPr lang="es-E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, incrústala en el correo a enviar. </a:t>
            </a:r>
          </a:p>
          <a:p>
            <a:endParaRPr lang="es-ES" sz="16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br>
              <a:rPr lang="es-ES" sz="16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sz="1400" i="1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(Revisa que vaya como parte del cuerpo </a:t>
            </a:r>
            <a:br>
              <a:rPr lang="es-ES" sz="1400" i="1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sz="1400" i="1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del correo y no como archivo adjunto).</a:t>
            </a:r>
            <a:endParaRPr lang="es-CL" sz="1400" i="1" dirty="0">
              <a:solidFill>
                <a:schemeClr val="bg2">
                  <a:lumMod val="50000"/>
                </a:schemeClr>
              </a:solidFill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22279" y="624710"/>
            <a:ext cx="4581764" cy="92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38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Guía para el envío </a:t>
            </a:r>
            <a:br>
              <a:rPr lang="es-ES" sz="1915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 CORREO DE LANZAMIENTO</a:t>
            </a:r>
            <a:br>
              <a:rPr lang="es-E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s-E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CAMPAÑA </a:t>
            </a:r>
            <a:r>
              <a:rPr lang="es-ES" sz="2000" b="1" dirty="0">
                <a:solidFill>
                  <a:srgbClr val="FFFF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SI LO VES, DÍMELO</a:t>
            </a:r>
            <a:endParaRPr lang="es-ES" sz="1675" b="1" dirty="0">
              <a:solidFill>
                <a:srgbClr val="FFFF00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7FF863-B596-E44A-9798-BBEEFCE937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6" b="6278"/>
          <a:stretch/>
        </p:blipFill>
        <p:spPr>
          <a:xfrm>
            <a:off x="0" y="8252438"/>
            <a:ext cx="4668951" cy="13571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7BEABA0-7937-2C48-BC77-3059D9A330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" r="23216" b="58558"/>
          <a:stretch/>
        </p:blipFill>
        <p:spPr>
          <a:xfrm>
            <a:off x="3814153" y="8096865"/>
            <a:ext cx="1899260" cy="16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3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BC54CA-FB20-6E4B-A880-3680C12C8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8"/>
            <a:ext cx="5713412" cy="994133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783399" y="9188244"/>
            <a:ext cx="1297835" cy="4891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REEMPLAZA ESTE RECUADRO POR TU LOGO </a:t>
            </a:r>
          </a:p>
        </p:txBody>
      </p:sp>
    </p:spTree>
    <p:extLst>
      <p:ext uri="{BB962C8B-B14F-4D97-AF65-F5344CB8AC3E}">
        <p14:creationId xmlns:p14="http://schemas.microsoft.com/office/powerpoint/2010/main" val="1214564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147</Words>
  <Application>Microsoft Office PowerPoint</Application>
  <PresentationFormat>Personalizado</PresentationFormat>
  <Paragraphs>16</Paragraphs>
  <Slides>2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Black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Visualogica</dc:creator>
  <cp:lastModifiedBy>Luis González</cp:lastModifiedBy>
  <cp:revision>35</cp:revision>
  <dcterms:created xsi:type="dcterms:W3CDTF">2017-10-06T21:02:12Z</dcterms:created>
  <dcterms:modified xsi:type="dcterms:W3CDTF">2024-10-28T14:47:20Z</dcterms:modified>
</cp:coreProperties>
</file>