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D6D1"/>
    <a:srgbClr val="00D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2" autoAdjust="0"/>
    <p:restoredTop sz="94660"/>
  </p:normalViewPr>
  <p:slideViewPr>
    <p:cSldViewPr snapToGrid="0" showGuides="1">
      <p:cViewPr>
        <p:scale>
          <a:sx n="85" d="100"/>
          <a:sy n="85" d="100"/>
        </p:scale>
        <p:origin x="1448" y="1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76048" y="157655"/>
            <a:ext cx="11839904" cy="6526923"/>
          </a:xfrm>
          <a:prstGeom prst="rect">
            <a:avLst/>
          </a:prstGeom>
          <a:solidFill>
            <a:srgbClr val="15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4" b="73768"/>
          <a:stretch/>
        </p:blipFill>
        <p:spPr>
          <a:xfrm>
            <a:off x="10089398" y="0"/>
            <a:ext cx="2102602" cy="179898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82A707D-0091-E908-E78C-BD7C19FB7E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6132" y="6132442"/>
            <a:ext cx="939914" cy="3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0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E20BD2B-3CC6-CAC5-852B-07FCC625FD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6131" y="6132441"/>
            <a:ext cx="94411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8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773"/>
          <a:stretch/>
        </p:blipFill>
        <p:spPr>
          <a:xfrm>
            <a:off x="-1" y="0"/>
            <a:ext cx="600179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4" b="71667"/>
          <a:stretch/>
        </p:blipFill>
        <p:spPr>
          <a:xfrm>
            <a:off x="10089397" y="0"/>
            <a:ext cx="2102602" cy="1943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A242E8E-BCB9-F28F-35D2-BB2F5FBC0B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76131" y="6132441"/>
            <a:ext cx="944118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6994762-C1D1-1701-49D0-88C85E92EB80}"/>
              </a:ext>
            </a:extLst>
          </p:cNvPr>
          <p:cNvSpPr/>
          <p:nvPr userDrawn="1"/>
        </p:nvSpPr>
        <p:spPr>
          <a:xfrm>
            <a:off x="10743031" y="6049269"/>
            <a:ext cx="1262270" cy="655983"/>
          </a:xfrm>
          <a:prstGeom prst="rect">
            <a:avLst/>
          </a:prstGeom>
          <a:solidFill>
            <a:srgbClr val="15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36" b="51273"/>
          <a:stretch/>
        </p:blipFill>
        <p:spPr>
          <a:xfrm>
            <a:off x="0" y="0"/>
            <a:ext cx="4372495" cy="334171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0502F4F-1904-3065-E179-8B34805C64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76132" y="6132442"/>
            <a:ext cx="939914" cy="3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60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4" b="72164"/>
          <a:stretch/>
        </p:blipFill>
        <p:spPr>
          <a:xfrm>
            <a:off x="10089397" y="0"/>
            <a:ext cx="2102602" cy="190901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AECE0B6-DAD1-E6D3-84F7-A04D06BBC311}"/>
              </a:ext>
            </a:extLst>
          </p:cNvPr>
          <p:cNvSpPr/>
          <p:nvPr userDrawn="1"/>
        </p:nvSpPr>
        <p:spPr>
          <a:xfrm>
            <a:off x="10743031" y="6102947"/>
            <a:ext cx="1262270" cy="572810"/>
          </a:xfrm>
          <a:prstGeom prst="rect">
            <a:avLst/>
          </a:prstGeom>
          <a:solidFill>
            <a:srgbClr val="15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D12C5F-C67C-2B44-A359-4AA26EAF7D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76132" y="6132442"/>
            <a:ext cx="939914" cy="3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5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4" b="70848"/>
          <a:stretch/>
        </p:blipFill>
        <p:spPr>
          <a:xfrm>
            <a:off x="10089397" y="0"/>
            <a:ext cx="2102602" cy="199928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0425D23-11B2-661B-2ADD-7305C1C428BE}"/>
              </a:ext>
            </a:extLst>
          </p:cNvPr>
          <p:cNvSpPr/>
          <p:nvPr userDrawn="1"/>
        </p:nvSpPr>
        <p:spPr>
          <a:xfrm>
            <a:off x="10743031" y="6085490"/>
            <a:ext cx="1262270" cy="619762"/>
          </a:xfrm>
          <a:prstGeom prst="rect">
            <a:avLst/>
          </a:prstGeom>
          <a:solidFill>
            <a:srgbClr val="15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7C188D-8537-3169-3A35-F45A2F7524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76132" y="6132442"/>
            <a:ext cx="939914" cy="3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F0-84FD-49DC-8BDD-D0920FA8B254}" type="datetimeFigureOut">
              <a:rPr lang="es-CL" smtClean="0"/>
              <a:t>28-10-24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A9EB0-FDE4-44EE-8DC7-ABF1B0F334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922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3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53699" r="64977" b="18167"/>
          <a:stretch/>
        </p:blipFill>
        <p:spPr>
          <a:xfrm>
            <a:off x="343949" y="3682767"/>
            <a:ext cx="3926048" cy="19294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1" t="70458" r="6285" b="17431"/>
          <a:stretch/>
        </p:blipFill>
        <p:spPr>
          <a:xfrm>
            <a:off x="5268286" y="4832059"/>
            <a:ext cx="6157519" cy="8305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11254" r="64977" b="52906"/>
          <a:stretch/>
        </p:blipFill>
        <p:spPr>
          <a:xfrm>
            <a:off x="343949" y="771787"/>
            <a:ext cx="3926048" cy="24579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1" t="11254" r="6285" b="74924"/>
          <a:stretch/>
        </p:blipFill>
        <p:spPr>
          <a:xfrm>
            <a:off x="5268286" y="771787"/>
            <a:ext cx="6157519" cy="9479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1" t="25077" r="6285" b="62324"/>
          <a:stretch/>
        </p:blipFill>
        <p:spPr>
          <a:xfrm>
            <a:off x="5268286" y="1719743"/>
            <a:ext cx="6157519" cy="8640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1" t="37676" r="6285" b="51682"/>
          <a:stretch/>
        </p:blipFill>
        <p:spPr>
          <a:xfrm>
            <a:off x="5268286" y="2583808"/>
            <a:ext cx="6157519" cy="7298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1" t="48318" r="6285" b="39694"/>
          <a:stretch/>
        </p:blipFill>
        <p:spPr>
          <a:xfrm>
            <a:off x="5268286" y="3313651"/>
            <a:ext cx="6157519" cy="82212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1" t="60306" r="6285" b="29541"/>
          <a:stretch/>
        </p:blipFill>
        <p:spPr>
          <a:xfrm>
            <a:off x="5268286" y="4135772"/>
            <a:ext cx="6157519" cy="6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3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4771" r="45986" b="77248"/>
          <a:stretch/>
        </p:blipFill>
        <p:spPr>
          <a:xfrm>
            <a:off x="771787" y="327170"/>
            <a:ext cx="5813572" cy="12331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3" t="25618" r="11939" b="42622"/>
          <a:stretch/>
        </p:blipFill>
        <p:spPr>
          <a:xfrm>
            <a:off x="7613151" y="1756880"/>
            <a:ext cx="3123343" cy="21781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t="57378" r="13455" b="9214"/>
          <a:stretch/>
        </p:blipFill>
        <p:spPr>
          <a:xfrm>
            <a:off x="6267236" y="3935001"/>
            <a:ext cx="4284324" cy="22911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3" t="25618" r="40000" b="42622"/>
          <a:stretch/>
        </p:blipFill>
        <p:spPr>
          <a:xfrm>
            <a:off x="4387064" y="1756880"/>
            <a:ext cx="2928135" cy="21781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25618" r="66798" b="42622"/>
          <a:stretch/>
        </p:blipFill>
        <p:spPr>
          <a:xfrm>
            <a:off x="852755" y="1756880"/>
            <a:ext cx="3195263" cy="217812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t="57378" r="52135" b="9214"/>
          <a:stretch/>
        </p:blipFill>
        <p:spPr>
          <a:xfrm>
            <a:off x="1448655" y="3935001"/>
            <a:ext cx="4387065" cy="22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t="62020" r="6423" b="8465"/>
          <a:stretch/>
        </p:blipFill>
        <p:spPr>
          <a:xfrm>
            <a:off x="1869896" y="4253502"/>
            <a:ext cx="9539131" cy="20240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t="6116" r="47982" b="76392"/>
          <a:stretch/>
        </p:blipFill>
        <p:spPr>
          <a:xfrm>
            <a:off x="729842" y="419450"/>
            <a:ext cx="5612235" cy="11996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22752" r="6423" b="45322"/>
          <a:stretch/>
        </p:blipFill>
        <p:spPr>
          <a:xfrm>
            <a:off x="729842" y="1560352"/>
            <a:ext cx="10679186" cy="21895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54678" r="6423" b="37978"/>
          <a:stretch/>
        </p:blipFill>
        <p:spPr>
          <a:xfrm>
            <a:off x="1941816" y="3749880"/>
            <a:ext cx="9467212" cy="5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7" t="74371" r="9312" b="17433"/>
          <a:stretch/>
        </p:blipFill>
        <p:spPr>
          <a:xfrm>
            <a:off x="7197755" y="5100507"/>
            <a:ext cx="3858935" cy="5620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7" t="17614" r="9312" b="62570"/>
          <a:stretch/>
        </p:blipFill>
        <p:spPr>
          <a:xfrm>
            <a:off x="7197755" y="1208014"/>
            <a:ext cx="3858935" cy="13590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7" t="37430" r="9312" b="51072"/>
          <a:stretch/>
        </p:blipFill>
        <p:spPr>
          <a:xfrm>
            <a:off x="7197755" y="2567031"/>
            <a:ext cx="3858935" cy="7885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7" t="48928" r="9312" b="25629"/>
          <a:stretch/>
        </p:blipFill>
        <p:spPr>
          <a:xfrm>
            <a:off x="7197755" y="3355597"/>
            <a:ext cx="3858935" cy="17449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432" r="40963" b="5185"/>
          <a:stretch/>
        </p:blipFill>
        <p:spPr>
          <a:xfrm>
            <a:off x="914400" y="372533"/>
            <a:ext cx="6283355" cy="61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813730" y="1795244"/>
            <a:ext cx="6706953" cy="3804172"/>
            <a:chOff x="813730" y="1795244"/>
            <a:chExt cx="6706953" cy="3804172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4" t="26176" r="38313" b="38581"/>
            <a:stretch/>
          </p:blipFill>
          <p:spPr>
            <a:xfrm>
              <a:off x="813730" y="1795244"/>
              <a:ext cx="6706953" cy="241716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4" t="26176" r="55589" b="18357"/>
            <a:stretch/>
          </p:blipFill>
          <p:spPr>
            <a:xfrm>
              <a:off x="813730" y="1795244"/>
              <a:ext cx="4600751" cy="3804172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5505" r="55138" b="86177"/>
          <a:stretch/>
        </p:blipFill>
        <p:spPr>
          <a:xfrm>
            <a:off x="813731" y="377504"/>
            <a:ext cx="4655891" cy="5704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13823" r="40894" b="73823"/>
          <a:stretch/>
        </p:blipFill>
        <p:spPr>
          <a:xfrm>
            <a:off x="813731" y="947955"/>
            <a:ext cx="6392412" cy="847289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4921322" y="1453275"/>
            <a:ext cx="6187491" cy="4488110"/>
            <a:chOff x="5414482" y="1015068"/>
            <a:chExt cx="6187491" cy="448811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12" t="67712" r="42188" b="19759"/>
            <a:stretch/>
          </p:blipFill>
          <p:spPr>
            <a:xfrm>
              <a:off x="5414482" y="4643918"/>
              <a:ext cx="1633590" cy="85925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99" t="14801" r="4837" b="19759"/>
            <a:stretch/>
          </p:blipFill>
          <p:spPr>
            <a:xfrm>
              <a:off x="6912528" y="1015068"/>
              <a:ext cx="4689445" cy="4488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85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5505" r="55138" b="86177"/>
          <a:stretch/>
        </p:blipFill>
        <p:spPr>
          <a:xfrm>
            <a:off x="813731" y="377504"/>
            <a:ext cx="4655891" cy="5704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7" b="73823"/>
          <a:stretch/>
        </p:blipFill>
        <p:spPr>
          <a:xfrm>
            <a:off x="0" y="964734"/>
            <a:ext cx="12191999" cy="8305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0" t="38500" r="-786" b="14252"/>
          <a:stretch/>
        </p:blipFill>
        <p:spPr>
          <a:xfrm>
            <a:off x="8157681" y="2640458"/>
            <a:ext cx="4130211" cy="3240224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931178" y="1795243"/>
            <a:ext cx="8562143" cy="4085439"/>
            <a:chOff x="931178" y="1795243"/>
            <a:chExt cx="8562143" cy="408543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10" t="26176" r="22135" b="61799"/>
            <a:stretch/>
          </p:blipFill>
          <p:spPr>
            <a:xfrm>
              <a:off x="8157681" y="1795243"/>
              <a:ext cx="1335640" cy="824667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" t="26176" r="33090" b="14252"/>
            <a:stretch/>
          </p:blipFill>
          <p:spPr>
            <a:xfrm>
              <a:off x="931178" y="1795243"/>
              <a:ext cx="7226503" cy="4085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3578" r="33258" b="73822"/>
          <a:stretch/>
        </p:blipFill>
        <p:spPr>
          <a:xfrm>
            <a:off x="738231" y="931178"/>
            <a:ext cx="7399090" cy="8640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t="26178" r="17432" b="8867"/>
          <a:stretch/>
        </p:blipFill>
        <p:spPr>
          <a:xfrm>
            <a:off x="965771" y="1795244"/>
            <a:ext cx="9101018" cy="4454554"/>
          </a:xfrm>
          <a:prstGeom prst="parallelogram">
            <a:avLst>
              <a:gd name="adj" fmla="val 0"/>
            </a:avLst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5505" r="55138" b="86177"/>
          <a:stretch/>
        </p:blipFill>
        <p:spPr>
          <a:xfrm>
            <a:off x="813731" y="377504"/>
            <a:ext cx="4655891" cy="5704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743308" y="1363211"/>
            <a:ext cx="1582220" cy="1554650"/>
          </a:xfrm>
          <a:prstGeom prst="rect">
            <a:avLst/>
          </a:prstGeom>
          <a:solidFill>
            <a:srgbClr val="15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6" t="18471" r="12967" b="47644"/>
          <a:stretch/>
        </p:blipFill>
        <p:spPr>
          <a:xfrm>
            <a:off x="8509312" y="1280876"/>
            <a:ext cx="3632432" cy="274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3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4" t="13700" r="2837" b="46966"/>
          <a:stretch/>
        </p:blipFill>
        <p:spPr>
          <a:xfrm>
            <a:off x="8455631" y="939567"/>
            <a:ext cx="3390472" cy="26974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5505" r="55138" b="86177"/>
          <a:stretch/>
        </p:blipFill>
        <p:spPr>
          <a:xfrm>
            <a:off x="813731" y="377504"/>
            <a:ext cx="4655891" cy="570451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832208" y="1797978"/>
            <a:ext cx="10335801" cy="4212404"/>
            <a:chOff x="832208" y="1797978"/>
            <a:chExt cx="10335801" cy="421240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54" t="53184" r="8399" b="12359"/>
            <a:stretch/>
          </p:blipFill>
          <p:spPr>
            <a:xfrm>
              <a:off x="8455631" y="3647326"/>
              <a:ext cx="2712378" cy="236305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6" t="26217" r="84157" b="67940"/>
            <a:stretch/>
          </p:blipFill>
          <p:spPr>
            <a:xfrm>
              <a:off x="832208" y="1797978"/>
              <a:ext cx="1099334" cy="400692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4" t="29663" r="30646" b="12359"/>
            <a:stretch/>
          </p:blipFill>
          <p:spPr>
            <a:xfrm>
              <a:off x="889233" y="2034283"/>
              <a:ext cx="7566398" cy="3976099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832208" y="883578"/>
            <a:ext cx="7623422" cy="1150705"/>
            <a:chOff x="832208" y="883578"/>
            <a:chExt cx="7623422" cy="115070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3" t="12884" r="30646" b="70337"/>
            <a:stretch/>
          </p:blipFill>
          <p:spPr>
            <a:xfrm>
              <a:off x="1931541" y="883578"/>
              <a:ext cx="6524089" cy="1150705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6" t="12884" r="84157" b="73783"/>
            <a:stretch/>
          </p:blipFill>
          <p:spPr>
            <a:xfrm>
              <a:off x="832208" y="883579"/>
              <a:ext cx="1099334" cy="914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6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1" t="71437" r="10001" b="23303"/>
          <a:stretch/>
        </p:blipFill>
        <p:spPr>
          <a:xfrm>
            <a:off x="7164198" y="4899170"/>
            <a:ext cx="3808602" cy="3607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1" t="24220" r="10001" b="54618"/>
          <a:stretch/>
        </p:blipFill>
        <p:spPr>
          <a:xfrm>
            <a:off x="7164198" y="1661020"/>
            <a:ext cx="3808602" cy="14512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1" t="45382" r="10001" b="28563"/>
          <a:stretch/>
        </p:blipFill>
        <p:spPr>
          <a:xfrm>
            <a:off x="7164198" y="3112315"/>
            <a:ext cx="3808602" cy="17868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4927" r="41239" b="5507"/>
          <a:stretch/>
        </p:blipFill>
        <p:spPr>
          <a:xfrm>
            <a:off x="954157" y="337930"/>
            <a:ext cx="6210042" cy="61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0" t="8684" r="4703" b="46371"/>
          <a:stretch/>
        </p:blipFill>
        <p:spPr>
          <a:xfrm rot="203184">
            <a:off x="9452225" y="2013735"/>
            <a:ext cx="2258995" cy="30822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5505" r="55138" b="86177"/>
          <a:stretch/>
        </p:blipFill>
        <p:spPr>
          <a:xfrm>
            <a:off x="813731" y="377504"/>
            <a:ext cx="4655891" cy="5704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3034" r="26011" b="73633"/>
          <a:stretch/>
        </p:blipFill>
        <p:spPr>
          <a:xfrm>
            <a:off x="889233" y="893852"/>
            <a:ext cx="8131477" cy="9144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889233" y="1797978"/>
            <a:ext cx="8573266" cy="4535710"/>
            <a:chOff x="889233" y="1797978"/>
            <a:chExt cx="8573266" cy="453571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89" t="45244" r="22387" b="48164"/>
            <a:stretch/>
          </p:blipFill>
          <p:spPr>
            <a:xfrm>
              <a:off x="9020710" y="3102796"/>
              <a:ext cx="441789" cy="452062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4" t="26218" r="26011" b="7645"/>
            <a:stretch/>
          </p:blipFill>
          <p:spPr>
            <a:xfrm>
              <a:off x="889233" y="1797978"/>
              <a:ext cx="8131477" cy="4535710"/>
            </a:xfrm>
            <a:prstGeom prst="rect">
              <a:avLst/>
            </a:prstGeom>
          </p:spPr>
        </p:pic>
      </p:grpSp>
      <p:sp>
        <p:nvSpPr>
          <p:cNvPr id="9" name="Rectángulo 8"/>
          <p:cNvSpPr/>
          <p:nvPr/>
        </p:nvSpPr>
        <p:spPr>
          <a:xfrm>
            <a:off x="9363163" y="4602822"/>
            <a:ext cx="99336" cy="184935"/>
          </a:xfrm>
          <a:prstGeom prst="rect">
            <a:avLst/>
          </a:prstGeom>
          <a:solidFill>
            <a:srgbClr val="15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20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7" t="60184" r="8833" b="7522"/>
          <a:stretch/>
        </p:blipFill>
        <p:spPr>
          <a:xfrm>
            <a:off x="6333687" y="4127383"/>
            <a:ext cx="4781725" cy="22146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29113" r="57134" b="29419"/>
          <a:stretch/>
        </p:blipFill>
        <p:spPr>
          <a:xfrm>
            <a:off x="855677" y="1996580"/>
            <a:ext cx="4370664" cy="28438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7" t="7462" r="8833" b="39816"/>
          <a:stretch/>
        </p:blipFill>
        <p:spPr>
          <a:xfrm>
            <a:off x="6333687" y="511728"/>
            <a:ext cx="4781725" cy="36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2" t="45505" r="13852" b="35902"/>
          <a:stretch/>
        </p:blipFill>
        <p:spPr>
          <a:xfrm>
            <a:off x="3296874" y="3120705"/>
            <a:ext cx="7206144" cy="12751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9" t="77186" r="17912" b="7035"/>
          <a:stretch/>
        </p:blipFill>
        <p:spPr>
          <a:xfrm>
            <a:off x="7961152" y="5293453"/>
            <a:ext cx="2046914" cy="10821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1" t="63975" r="13784" b="22814"/>
          <a:stretch/>
        </p:blipFill>
        <p:spPr>
          <a:xfrm>
            <a:off x="3296873" y="4387442"/>
            <a:ext cx="7214533" cy="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 t="18349" r="21147" b="-306"/>
          <a:stretch/>
        </p:blipFill>
        <p:spPr>
          <a:xfrm>
            <a:off x="1803633" y="1258348"/>
            <a:ext cx="7810150" cy="56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4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871" r="50460" b="87768"/>
          <a:stretch/>
        </p:blipFill>
        <p:spPr>
          <a:xfrm>
            <a:off x="771787" y="402672"/>
            <a:ext cx="5268286" cy="4362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12232" r="50460" b="77615"/>
          <a:stretch/>
        </p:blipFill>
        <p:spPr>
          <a:xfrm>
            <a:off x="771787" y="838899"/>
            <a:ext cx="5268286" cy="6962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24148" r="49001" b="5778"/>
          <a:stretch/>
        </p:blipFill>
        <p:spPr>
          <a:xfrm>
            <a:off x="426721" y="1656080"/>
            <a:ext cx="5791200" cy="48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22997" r="50045" b="4466"/>
          <a:stretch/>
        </p:blipFill>
        <p:spPr>
          <a:xfrm>
            <a:off x="394283" y="1577130"/>
            <a:ext cx="5696124" cy="49746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871" r="50460" b="87768"/>
          <a:stretch/>
        </p:blipFill>
        <p:spPr>
          <a:xfrm>
            <a:off x="771787" y="402672"/>
            <a:ext cx="5268286" cy="4362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12232" r="50460" b="77615"/>
          <a:stretch/>
        </p:blipFill>
        <p:spPr>
          <a:xfrm>
            <a:off x="771787" y="838899"/>
            <a:ext cx="5268286" cy="6962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7" t="16758" r="35416" b="73700"/>
          <a:stretch/>
        </p:blipFill>
        <p:spPr>
          <a:xfrm>
            <a:off x="6073629" y="1149292"/>
            <a:ext cx="1800371" cy="6543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7" t="62629" r="5320" b="27341"/>
          <a:stretch/>
        </p:blipFill>
        <p:spPr>
          <a:xfrm>
            <a:off x="6073629" y="4295164"/>
            <a:ext cx="5469622" cy="6878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3" t="73035" r="7417" b="16744"/>
          <a:stretch/>
        </p:blipFill>
        <p:spPr>
          <a:xfrm>
            <a:off x="6167121" y="5008880"/>
            <a:ext cx="5120640" cy="7010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3" t="26222" r="7417" b="67111"/>
          <a:stretch/>
        </p:blipFill>
        <p:spPr>
          <a:xfrm>
            <a:off x="6167121" y="1798320"/>
            <a:ext cx="5120640" cy="4572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3" t="32889" r="7417" b="58074"/>
          <a:stretch/>
        </p:blipFill>
        <p:spPr>
          <a:xfrm>
            <a:off x="6167121" y="2255520"/>
            <a:ext cx="5120640" cy="6197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3" t="41926" r="7417" b="49186"/>
          <a:stretch/>
        </p:blipFill>
        <p:spPr>
          <a:xfrm>
            <a:off x="6167121" y="2875280"/>
            <a:ext cx="5120640" cy="6096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3" t="50814" r="7417" b="39261"/>
          <a:stretch/>
        </p:blipFill>
        <p:spPr>
          <a:xfrm>
            <a:off x="6167121" y="3484880"/>
            <a:ext cx="5120640" cy="68072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3" t="83256" r="7417" b="6819"/>
          <a:stretch/>
        </p:blipFill>
        <p:spPr>
          <a:xfrm>
            <a:off x="6167121" y="5709920"/>
            <a:ext cx="5120640" cy="6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2354" r="48188" b="75658"/>
          <a:stretch/>
        </p:blipFill>
        <p:spPr>
          <a:xfrm>
            <a:off x="436229" y="847289"/>
            <a:ext cx="5880682" cy="8221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24342" r="48188" b="6789"/>
          <a:stretch/>
        </p:blipFill>
        <p:spPr>
          <a:xfrm>
            <a:off x="436229" y="1669408"/>
            <a:ext cx="5880682" cy="4723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871" r="50460" b="87768"/>
          <a:stretch/>
        </p:blipFill>
        <p:spPr>
          <a:xfrm>
            <a:off x="771787" y="402672"/>
            <a:ext cx="5268286" cy="4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23488" r="49977" b="4831"/>
          <a:stretch/>
        </p:blipFill>
        <p:spPr>
          <a:xfrm>
            <a:off x="427839" y="1610686"/>
            <a:ext cx="5670958" cy="49159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7" t="51251" r="4223" b="39699"/>
          <a:stretch/>
        </p:blipFill>
        <p:spPr>
          <a:xfrm>
            <a:off x="6207853" y="3514986"/>
            <a:ext cx="5469622" cy="6207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2354" r="48188" b="75658"/>
          <a:stretch/>
        </p:blipFill>
        <p:spPr>
          <a:xfrm>
            <a:off x="436229" y="847289"/>
            <a:ext cx="5880682" cy="8221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871" r="50460" b="87768"/>
          <a:stretch/>
        </p:blipFill>
        <p:spPr>
          <a:xfrm>
            <a:off x="771787" y="402672"/>
            <a:ext cx="5268286" cy="4362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3" t="16759" r="33670" b="73333"/>
          <a:stretch/>
        </p:blipFill>
        <p:spPr>
          <a:xfrm>
            <a:off x="6098797" y="1149293"/>
            <a:ext cx="1988190" cy="6795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3" t="63119" r="34908" b="27462"/>
          <a:stretch/>
        </p:blipFill>
        <p:spPr>
          <a:xfrm>
            <a:off x="6098797" y="4328719"/>
            <a:ext cx="1837188" cy="6459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7" t="26667" r="4223" b="67095"/>
          <a:stretch/>
        </p:blipFill>
        <p:spPr>
          <a:xfrm>
            <a:off x="6207853" y="1828801"/>
            <a:ext cx="5469622" cy="4278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7" t="32906" r="4223" b="58655"/>
          <a:stretch/>
        </p:blipFill>
        <p:spPr>
          <a:xfrm>
            <a:off x="6207853" y="2256639"/>
            <a:ext cx="5469622" cy="5788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7" t="41345" r="4223" b="48749"/>
          <a:stretch/>
        </p:blipFill>
        <p:spPr>
          <a:xfrm>
            <a:off x="6207853" y="2835479"/>
            <a:ext cx="5469622" cy="6795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7" t="72740" r="17250" b="15853"/>
          <a:stretch/>
        </p:blipFill>
        <p:spPr>
          <a:xfrm>
            <a:off x="6238241" y="4988560"/>
            <a:ext cx="3850640" cy="7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11865" r="33874" b="78349"/>
          <a:stretch/>
        </p:blipFill>
        <p:spPr>
          <a:xfrm>
            <a:off x="427838" y="813732"/>
            <a:ext cx="7633981" cy="6711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21651" r="42063" b="5077"/>
          <a:stretch/>
        </p:blipFill>
        <p:spPr>
          <a:xfrm>
            <a:off x="427839" y="1484851"/>
            <a:ext cx="6635692" cy="5025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871" r="50460" b="87768"/>
          <a:stretch/>
        </p:blipFill>
        <p:spPr>
          <a:xfrm>
            <a:off x="771787" y="402672"/>
            <a:ext cx="5268286" cy="4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11865" r="33874" b="78349"/>
          <a:stretch/>
        </p:blipFill>
        <p:spPr>
          <a:xfrm>
            <a:off x="427838" y="813732"/>
            <a:ext cx="7633981" cy="6711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871" r="50460" b="87768"/>
          <a:stretch/>
        </p:blipFill>
        <p:spPr>
          <a:xfrm>
            <a:off x="771787" y="402672"/>
            <a:ext cx="5268286" cy="436227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402673" y="1535184"/>
            <a:ext cx="6434354" cy="4974673"/>
            <a:chOff x="402673" y="1535184"/>
            <a:chExt cx="6434354" cy="4974673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1" t="81957" r="43921" b="14496"/>
            <a:stretch/>
          </p:blipFill>
          <p:spPr>
            <a:xfrm>
              <a:off x="6115574" y="5620624"/>
              <a:ext cx="721453" cy="243281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" t="22386" r="49839" b="5077"/>
            <a:stretch/>
          </p:blipFill>
          <p:spPr>
            <a:xfrm>
              <a:off x="402673" y="1535184"/>
              <a:ext cx="5712902" cy="4974673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1" t="22385" r="29128" b="67463"/>
          <a:stretch/>
        </p:blipFill>
        <p:spPr>
          <a:xfrm>
            <a:off x="6115575" y="1535185"/>
            <a:ext cx="2525086" cy="6962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4" t="32536" r="4289" b="60614"/>
          <a:stretch/>
        </p:blipFill>
        <p:spPr>
          <a:xfrm>
            <a:off x="6157518" y="2231473"/>
            <a:ext cx="5511567" cy="46978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4" t="39386" r="4289" b="51684"/>
          <a:stretch/>
        </p:blipFill>
        <p:spPr>
          <a:xfrm>
            <a:off x="6157518" y="2701255"/>
            <a:ext cx="5511567" cy="61239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4" t="48316" r="4289" b="43611"/>
          <a:stretch/>
        </p:blipFill>
        <p:spPr>
          <a:xfrm>
            <a:off x="6157518" y="3313651"/>
            <a:ext cx="5511567" cy="5536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4" t="56389" r="4289" b="31990"/>
          <a:stretch/>
        </p:blipFill>
        <p:spPr>
          <a:xfrm>
            <a:off x="6157518" y="3867325"/>
            <a:ext cx="5511567" cy="796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6" t="67556" r="7084" b="18074"/>
          <a:stretch/>
        </p:blipFill>
        <p:spPr>
          <a:xfrm>
            <a:off x="6146801" y="4632960"/>
            <a:ext cx="5181600" cy="98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8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1988" r="50252" b="77982"/>
          <a:stretch/>
        </p:blipFill>
        <p:spPr>
          <a:xfrm>
            <a:off x="520117" y="822121"/>
            <a:ext cx="5545124" cy="6878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22018" r="50252" b="11682"/>
          <a:stretch/>
        </p:blipFill>
        <p:spPr>
          <a:xfrm>
            <a:off x="520117" y="1510018"/>
            <a:ext cx="5545124" cy="45468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871" r="50460" b="87768"/>
          <a:stretch/>
        </p:blipFill>
        <p:spPr>
          <a:xfrm>
            <a:off x="771787" y="402672"/>
            <a:ext cx="5268286" cy="4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3" t="77920" r="8487" b="10825"/>
          <a:stretch/>
        </p:blipFill>
        <p:spPr>
          <a:xfrm>
            <a:off x="6165907" y="5343786"/>
            <a:ext cx="4991451" cy="7717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1988" r="50252" b="77982"/>
          <a:stretch/>
        </p:blipFill>
        <p:spPr>
          <a:xfrm>
            <a:off x="520117" y="822121"/>
            <a:ext cx="5545124" cy="6878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871" r="50460" b="87768"/>
          <a:stretch/>
        </p:blipFill>
        <p:spPr>
          <a:xfrm>
            <a:off x="771787" y="402672"/>
            <a:ext cx="5268286" cy="4362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22018" r="51628" b="12294"/>
          <a:stretch/>
        </p:blipFill>
        <p:spPr>
          <a:xfrm>
            <a:off x="276837" y="1510018"/>
            <a:ext cx="5620624" cy="45048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22018" r="30573" b="67462"/>
          <a:stretch/>
        </p:blipFill>
        <p:spPr>
          <a:xfrm>
            <a:off x="5897461" y="1510018"/>
            <a:ext cx="2567032" cy="7214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3" t="32536" r="8487" b="56944"/>
          <a:stretch/>
        </p:blipFill>
        <p:spPr>
          <a:xfrm>
            <a:off x="6165907" y="2231472"/>
            <a:ext cx="4991451" cy="7214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3" t="43055" r="8487" b="45079"/>
          <a:stretch/>
        </p:blipFill>
        <p:spPr>
          <a:xfrm>
            <a:off x="6165907" y="2952925"/>
            <a:ext cx="4991451" cy="8137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3" t="54921" r="8487" b="33090"/>
          <a:stretch/>
        </p:blipFill>
        <p:spPr>
          <a:xfrm>
            <a:off x="6165907" y="3766656"/>
            <a:ext cx="4991451" cy="8221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3" t="66910" r="8487" b="22080"/>
          <a:stretch/>
        </p:blipFill>
        <p:spPr>
          <a:xfrm>
            <a:off x="6165907" y="4588777"/>
            <a:ext cx="4991451" cy="7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5" t="67401" r="13508" b="20244"/>
          <a:stretch/>
        </p:blipFill>
        <p:spPr>
          <a:xfrm>
            <a:off x="6090407" y="4622334"/>
            <a:ext cx="4454554" cy="8472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22018" r="51628" b="12294"/>
          <a:stretch/>
        </p:blipFill>
        <p:spPr>
          <a:xfrm>
            <a:off x="276837" y="1510018"/>
            <a:ext cx="5620624" cy="45048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1988" r="50252" b="77982"/>
          <a:stretch/>
        </p:blipFill>
        <p:spPr>
          <a:xfrm>
            <a:off x="520117" y="822121"/>
            <a:ext cx="5545124" cy="6878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871" r="50460" b="87768"/>
          <a:stretch/>
        </p:blipFill>
        <p:spPr>
          <a:xfrm>
            <a:off x="771787" y="402672"/>
            <a:ext cx="5268286" cy="4362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0" t="55173" r="15919" b="33083"/>
          <a:stretch/>
        </p:blipFill>
        <p:spPr>
          <a:xfrm>
            <a:off x="6182685" y="3783435"/>
            <a:ext cx="4068661" cy="8053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0" t="22630" r="35940" b="67339"/>
          <a:stretch/>
        </p:blipFill>
        <p:spPr>
          <a:xfrm>
            <a:off x="5981351" y="1551963"/>
            <a:ext cx="1828800" cy="6878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0" t="42941" r="15919" b="44826"/>
          <a:stretch/>
        </p:blipFill>
        <p:spPr>
          <a:xfrm>
            <a:off x="6182685" y="2944536"/>
            <a:ext cx="4068661" cy="83889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31851" r="13833" b="57482"/>
          <a:stretch/>
        </p:blipFill>
        <p:spPr>
          <a:xfrm>
            <a:off x="6197601" y="2184400"/>
            <a:ext cx="43078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30582" r="57615" b="31742"/>
          <a:stretch/>
        </p:blipFill>
        <p:spPr>
          <a:xfrm>
            <a:off x="679507" y="2097248"/>
            <a:ext cx="4488111" cy="25838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7" t="25322" r="9518" b="23668"/>
          <a:stretch/>
        </p:blipFill>
        <p:spPr>
          <a:xfrm>
            <a:off x="6912528" y="1736521"/>
            <a:ext cx="4118995" cy="34982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17370" r="57615" b="69419"/>
          <a:stretch/>
        </p:blipFill>
        <p:spPr>
          <a:xfrm>
            <a:off x="679507" y="1191237"/>
            <a:ext cx="4488111" cy="9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t="11987" r="38693" b="76881"/>
          <a:stretch/>
        </p:blipFill>
        <p:spPr>
          <a:xfrm>
            <a:off x="562062" y="822121"/>
            <a:ext cx="6912529" cy="7633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t="23119" r="38693" b="5565"/>
          <a:stretch/>
        </p:blipFill>
        <p:spPr>
          <a:xfrm>
            <a:off x="562062" y="1585518"/>
            <a:ext cx="6912529" cy="48907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871" r="50460" b="87768"/>
          <a:stretch/>
        </p:blipFill>
        <p:spPr>
          <a:xfrm>
            <a:off x="771787" y="402672"/>
            <a:ext cx="5268286" cy="4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9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t="11987" r="38693" b="76881"/>
          <a:stretch/>
        </p:blipFill>
        <p:spPr>
          <a:xfrm>
            <a:off x="562062" y="822121"/>
            <a:ext cx="6912529" cy="7633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871" r="50460" b="87768"/>
          <a:stretch/>
        </p:blipFill>
        <p:spPr>
          <a:xfrm>
            <a:off x="771787" y="402672"/>
            <a:ext cx="5268286" cy="4362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3" t="45995" r="8006" b="40916"/>
          <a:stretch/>
        </p:blipFill>
        <p:spPr>
          <a:xfrm>
            <a:off x="6157519" y="3154261"/>
            <a:ext cx="5058562" cy="897622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461395" y="1551963"/>
            <a:ext cx="7633980" cy="4739780"/>
            <a:chOff x="461395" y="1551963"/>
            <a:chExt cx="7633980" cy="473978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0" t="58105" r="33602" b="8255"/>
            <a:stretch/>
          </p:blipFill>
          <p:spPr>
            <a:xfrm>
              <a:off x="6115574" y="3984771"/>
              <a:ext cx="1979801" cy="2306972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" t="22631" r="49840" b="8255"/>
            <a:stretch/>
          </p:blipFill>
          <p:spPr>
            <a:xfrm>
              <a:off x="461395" y="1551963"/>
              <a:ext cx="5654180" cy="473978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0" t="22631" r="29680" b="66849"/>
          <a:stretch/>
        </p:blipFill>
        <p:spPr>
          <a:xfrm>
            <a:off x="6115575" y="1551963"/>
            <a:ext cx="2457974" cy="7214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3" t="33151" r="8006" b="54005"/>
          <a:stretch/>
        </p:blipFill>
        <p:spPr>
          <a:xfrm>
            <a:off x="6157519" y="2273417"/>
            <a:ext cx="5058562" cy="8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7" t="67645" r="9178" b="20487"/>
          <a:stretch/>
        </p:blipFill>
        <p:spPr>
          <a:xfrm>
            <a:off x="6266576" y="4639112"/>
            <a:ext cx="4806891" cy="8137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4" t="23241" r="36354" b="67340"/>
          <a:stretch/>
        </p:blipFill>
        <p:spPr>
          <a:xfrm>
            <a:off x="6157519" y="1593908"/>
            <a:ext cx="1602298" cy="6459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t="11987" r="38693" b="76881"/>
          <a:stretch/>
        </p:blipFill>
        <p:spPr>
          <a:xfrm>
            <a:off x="562062" y="822121"/>
            <a:ext cx="6912529" cy="7633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871" r="50460" b="87768"/>
          <a:stretch/>
        </p:blipFill>
        <p:spPr>
          <a:xfrm>
            <a:off x="771787" y="402672"/>
            <a:ext cx="5268286" cy="436227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461395" y="1551963"/>
            <a:ext cx="7633980" cy="4739780"/>
            <a:chOff x="461395" y="1551963"/>
            <a:chExt cx="7633980" cy="473978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0" t="58105" r="33602" b="8255"/>
            <a:stretch/>
          </p:blipFill>
          <p:spPr>
            <a:xfrm>
              <a:off x="6115574" y="3984771"/>
              <a:ext cx="1979801" cy="2306972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" t="22631" r="49840" b="8255"/>
            <a:stretch/>
          </p:blipFill>
          <p:spPr>
            <a:xfrm>
              <a:off x="461395" y="1551963"/>
              <a:ext cx="5654180" cy="473978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7" t="32657" r="9178" b="60003"/>
          <a:stretch/>
        </p:blipFill>
        <p:spPr>
          <a:xfrm>
            <a:off x="6266576" y="2239861"/>
            <a:ext cx="4806891" cy="5033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7" t="39997" r="9178" b="51929"/>
          <a:stretch/>
        </p:blipFill>
        <p:spPr>
          <a:xfrm>
            <a:off x="6266576" y="2743200"/>
            <a:ext cx="4806891" cy="5536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7" t="48071" r="9178" b="43243"/>
          <a:stretch/>
        </p:blipFill>
        <p:spPr>
          <a:xfrm>
            <a:off x="6266576" y="3296873"/>
            <a:ext cx="4806891" cy="5956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7" t="56756" r="9178" b="32355"/>
          <a:stretch/>
        </p:blipFill>
        <p:spPr>
          <a:xfrm>
            <a:off x="6266576" y="3892492"/>
            <a:ext cx="4806891" cy="7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12111" r="43509" b="76880"/>
          <a:stretch/>
        </p:blipFill>
        <p:spPr>
          <a:xfrm>
            <a:off x="461394" y="830511"/>
            <a:ext cx="6425967" cy="7550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23120" r="43509" b="8990"/>
          <a:stretch/>
        </p:blipFill>
        <p:spPr>
          <a:xfrm>
            <a:off x="461394" y="1585518"/>
            <a:ext cx="6425967" cy="46558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871" r="50460" b="87768"/>
          <a:stretch/>
        </p:blipFill>
        <p:spPr>
          <a:xfrm>
            <a:off x="771787" y="402672"/>
            <a:ext cx="5268286" cy="4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3" t="84649" r="44130" b="8012"/>
          <a:stretch/>
        </p:blipFill>
        <p:spPr>
          <a:xfrm>
            <a:off x="5947794" y="5805182"/>
            <a:ext cx="864067" cy="5033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12111" r="43509" b="76880"/>
          <a:stretch/>
        </p:blipFill>
        <p:spPr>
          <a:xfrm>
            <a:off x="461394" y="830511"/>
            <a:ext cx="6425967" cy="7550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5871" r="50460" b="87768"/>
          <a:stretch/>
        </p:blipFill>
        <p:spPr>
          <a:xfrm>
            <a:off x="771787" y="402672"/>
            <a:ext cx="5268286" cy="4362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 t="54434" r="34290" b="35168"/>
          <a:stretch/>
        </p:blipFill>
        <p:spPr>
          <a:xfrm>
            <a:off x="6350466" y="3733101"/>
            <a:ext cx="1661020" cy="7130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2752" r="51217" b="8012"/>
          <a:stretch/>
        </p:blipFill>
        <p:spPr>
          <a:xfrm>
            <a:off x="469783" y="1560352"/>
            <a:ext cx="5478011" cy="47481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 t="11377" r="34978" b="77859"/>
          <a:stretch/>
        </p:blipFill>
        <p:spPr>
          <a:xfrm>
            <a:off x="6350466" y="780177"/>
            <a:ext cx="1577130" cy="7382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 t="73639" r="8762" b="15474"/>
          <a:stretch/>
        </p:blipFill>
        <p:spPr>
          <a:xfrm>
            <a:off x="6350466" y="5050173"/>
            <a:ext cx="4773336" cy="746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 t="47096" r="8762" b="45320"/>
          <a:stretch/>
        </p:blipFill>
        <p:spPr>
          <a:xfrm>
            <a:off x="6350466" y="3229761"/>
            <a:ext cx="4773336" cy="52011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 t="22141" r="8762" b="67461"/>
          <a:stretch/>
        </p:blipFill>
        <p:spPr>
          <a:xfrm>
            <a:off x="6350466" y="1518407"/>
            <a:ext cx="4773336" cy="71306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 t="32539" r="8762" b="59877"/>
          <a:stretch/>
        </p:blipFill>
        <p:spPr>
          <a:xfrm>
            <a:off x="6350466" y="2231473"/>
            <a:ext cx="4773336" cy="5201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 t="40123" r="8762" b="52904"/>
          <a:stretch/>
        </p:blipFill>
        <p:spPr>
          <a:xfrm>
            <a:off x="6350466" y="2751589"/>
            <a:ext cx="4773336" cy="4781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 t="64832" r="8762" b="26361"/>
          <a:stretch/>
        </p:blipFill>
        <p:spPr>
          <a:xfrm>
            <a:off x="6350466" y="4446165"/>
            <a:ext cx="4773336" cy="6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0" t="81629" r="31917" b="12000"/>
          <a:stretch/>
        </p:blipFill>
        <p:spPr>
          <a:xfrm>
            <a:off x="3992880" y="5598160"/>
            <a:ext cx="4307840" cy="43688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3ABE48A-29DF-6362-6F05-6BEF0493BB3D}"/>
              </a:ext>
            </a:extLst>
          </p:cNvPr>
          <p:cNvGrpSpPr/>
          <p:nvPr/>
        </p:nvGrpSpPr>
        <p:grpSpPr>
          <a:xfrm>
            <a:off x="4789357" y="2926166"/>
            <a:ext cx="2623279" cy="1065628"/>
            <a:chOff x="4789357" y="2926166"/>
            <a:chExt cx="2623279" cy="1065628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28CCABC-04DF-9ABB-1209-3EA01ED258B0}"/>
                </a:ext>
              </a:extLst>
            </p:cNvPr>
            <p:cNvSpPr/>
            <p:nvPr/>
          </p:nvSpPr>
          <p:spPr>
            <a:xfrm>
              <a:off x="4789357" y="2926166"/>
              <a:ext cx="2623279" cy="1065628"/>
            </a:xfrm>
            <a:prstGeom prst="rect">
              <a:avLst/>
            </a:prstGeom>
            <a:solidFill>
              <a:srgbClr val="15D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41C31C1-A2B5-188C-43BE-4CA3E9C93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9717" y="2981716"/>
              <a:ext cx="2192565" cy="894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1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t="40597" r="51883" b="39941"/>
          <a:stretch/>
        </p:blipFill>
        <p:spPr>
          <a:xfrm>
            <a:off x="1982912" y="2784297"/>
            <a:ext cx="3883632" cy="13346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7584" r="19358" b="74190"/>
          <a:stretch/>
        </p:blipFill>
        <p:spPr>
          <a:xfrm>
            <a:off x="805343" y="520116"/>
            <a:ext cx="9026554" cy="12499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1" t="25809" r="12134" b="39941"/>
          <a:stretch/>
        </p:blipFill>
        <p:spPr>
          <a:xfrm>
            <a:off x="5897461" y="1770077"/>
            <a:ext cx="4815280" cy="23489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25809" r="83737" b="39941"/>
          <a:stretch/>
        </p:blipFill>
        <p:spPr>
          <a:xfrm>
            <a:off x="1048623" y="1770077"/>
            <a:ext cx="934289" cy="23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55289" r="51215" b="26608"/>
          <a:stretch/>
        </p:blipFill>
        <p:spPr>
          <a:xfrm>
            <a:off x="1459684" y="3791825"/>
            <a:ext cx="4488110" cy="12415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9174" r="40825" b="70153"/>
          <a:stretch/>
        </p:blipFill>
        <p:spPr>
          <a:xfrm>
            <a:off x="721454" y="629174"/>
            <a:ext cx="6493078" cy="14177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9" t="56515" r="10893" b="20245"/>
          <a:stretch/>
        </p:blipFill>
        <p:spPr>
          <a:xfrm>
            <a:off x="6274965" y="3875714"/>
            <a:ext cx="4588778" cy="15939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36453" r="51215" b="50092"/>
          <a:stretch/>
        </p:blipFill>
        <p:spPr>
          <a:xfrm>
            <a:off x="1459684" y="2499919"/>
            <a:ext cx="4488110" cy="9227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9" t="36453" r="15778" b="50092"/>
          <a:stretch/>
        </p:blipFill>
        <p:spPr>
          <a:xfrm>
            <a:off x="6274965" y="2499919"/>
            <a:ext cx="3993159" cy="9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5" t="29726" r="51698" b="16942"/>
          <a:stretch/>
        </p:blipFill>
        <p:spPr>
          <a:xfrm>
            <a:off x="5654181" y="2038525"/>
            <a:ext cx="234891" cy="3657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7" t="9175" r="35528" b="70275"/>
          <a:stretch/>
        </p:blipFill>
        <p:spPr>
          <a:xfrm>
            <a:off x="3674379" y="629174"/>
            <a:ext cx="4186106" cy="14093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56270" r="54588" b="20245"/>
          <a:stretch/>
        </p:blipFill>
        <p:spPr>
          <a:xfrm>
            <a:off x="771787" y="3858936"/>
            <a:ext cx="4764947" cy="16106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9" t="35656" r="17839" b="45204"/>
          <a:stretch/>
        </p:blipFill>
        <p:spPr>
          <a:xfrm>
            <a:off x="6011984" y="2445249"/>
            <a:ext cx="4005320" cy="13126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5" t="57493" r="9726" b="16942"/>
          <a:stretch/>
        </p:blipFill>
        <p:spPr>
          <a:xfrm>
            <a:off x="6073628" y="3942825"/>
            <a:ext cx="4932727" cy="17532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29726" r="54588" b="45018"/>
          <a:stretch/>
        </p:blipFill>
        <p:spPr>
          <a:xfrm>
            <a:off x="1695236" y="2038525"/>
            <a:ext cx="3841498" cy="17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4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5" t="23609" r="6627" b="38472"/>
          <a:stretch/>
        </p:blipFill>
        <p:spPr>
          <a:xfrm>
            <a:off x="7642371" y="1619074"/>
            <a:ext cx="3741490" cy="26005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260" r="38485" b="76392"/>
          <a:stretch/>
        </p:blipFill>
        <p:spPr>
          <a:xfrm>
            <a:off x="654341" y="360727"/>
            <a:ext cx="6845418" cy="12583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9" t="72658" r="16808" b="12908"/>
          <a:stretch/>
        </p:blipFill>
        <p:spPr>
          <a:xfrm>
            <a:off x="7558481" y="4983061"/>
            <a:ext cx="2583809" cy="9898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9" t="23609" r="39173" b="38472"/>
          <a:stretch/>
        </p:blipFill>
        <p:spPr>
          <a:xfrm>
            <a:off x="4446165" y="1619074"/>
            <a:ext cx="2969703" cy="26005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23609" r="65457" b="38472"/>
          <a:stretch/>
        </p:blipFill>
        <p:spPr>
          <a:xfrm>
            <a:off x="654340" y="1619074"/>
            <a:ext cx="3556933" cy="26005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61528" r="10066" b="27341"/>
          <a:stretch/>
        </p:blipFill>
        <p:spPr>
          <a:xfrm>
            <a:off x="654340" y="4219662"/>
            <a:ext cx="10310071" cy="763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t="72658" r="66419" b="12908"/>
          <a:stretch/>
        </p:blipFill>
        <p:spPr>
          <a:xfrm>
            <a:off x="1484851" y="4983061"/>
            <a:ext cx="2608977" cy="9898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1" t="72658" r="44813" b="12908"/>
          <a:stretch/>
        </p:blipFill>
        <p:spPr>
          <a:xfrm>
            <a:off x="4588778" y="4983061"/>
            <a:ext cx="2139193" cy="98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t="19083" r="49220" b="24159"/>
          <a:stretch/>
        </p:blipFill>
        <p:spPr>
          <a:xfrm>
            <a:off x="922789" y="1308682"/>
            <a:ext cx="5268286" cy="3892491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897622" y="3498209"/>
            <a:ext cx="10326848" cy="2575421"/>
            <a:chOff x="897622" y="3498209"/>
            <a:chExt cx="10326848" cy="257542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1" t="51011" r="7937" b="24159"/>
            <a:stretch/>
          </p:blipFill>
          <p:spPr>
            <a:xfrm>
              <a:off x="6669248" y="3498209"/>
              <a:ext cx="4555222" cy="1702965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75841" r="7937" b="11438"/>
            <a:stretch/>
          </p:blipFill>
          <p:spPr>
            <a:xfrm>
              <a:off x="897622" y="5201174"/>
              <a:ext cx="10326848" cy="87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5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6" t="52356" r="12967" b="21955"/>
          <a:stretch/>
        </p:blipFill>
        <p:spPr>
          <a:xfrm>
            <a:off x="7533314" y="3590488"/>
            <a:ext cx="3078759" cy="17616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17370" r="48945" b="22324"/>
          <a:stretch/>
        </p:blipFill>
        <p:spPr>
          <a:xfrm>
            <a:off x="998290" y="1191236"/>
            <a:ext cx="5226341" cy="41357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4" t="17371" r="42340" b="16084"/>
          <a:stretch/>
        </p:blipFill>
        <p:spPr>
          <a:xfrm>
            <a:off x="6375633" y="1191236"/>
            <a:ext cx="654341" cy="45636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6" t="18471" r="12967" b="47644"/>
          <a:stretch/>
        </p:blipFill>
        <p:spPr>
          <a:xfrm>
            <a:off x="7533314" y="1266738"/>
            <a:ext cx="3078759" cy="23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0</Words>
  <Application>Microsoft Macintosh PowerPoint</Application>
  <PresentationFormat>Panorámica</PresentationFormat>
  <Paragraphs>0</Paragraphs>
  <Slides>35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ACHS</dc:creator>
  <cp:lastModifiedBy>Alejandro Santis</cp:lastModifiedBy>
  <cp:revision>19</cp:revision>
  <dcterms:created xsi:type="dcterms:W3CDTF">2020-04-01T14:08:37Z</dcterms:created>
  <dcterms:modified xsi:type="dcterms:W3CDTF">2024-10-28T19:38:05Z</dcterms:modified>
</cp:coreProperties>
</file>